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2D6B-8512-4E72-AA38-BDC44DF90027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2E6D-6191-4D36-B8AF-BAFF14CAD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60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2D6B-8512-4E72-AA38-BDC44DF90027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2E6D-6191-4D36-B8AF-BAFF14CAD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33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2D6B-8512-4E72-AA38-BDC44DF90027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2E6D-6191-4D36-B8AF-BAFF14CAD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55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2D6B-8512-4E72-AA38-BDC44DF90027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2E6D-6191-4D36-B8AF-BAFF14CAD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69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2D6B-8512-4E72-AA38-BDC44DF90027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2E6D-6191-4D36-B8AF-BAFF14CAD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23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2D6B-8512-4E72-AA38-BDC44DF90027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2E6D-6191-4D36-B8AF-BAFF14CAD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10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2D6B-8512-4E72-AA38-BDC44DF90027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2E6D-6191-4D36-B8AF-BAFF14CAD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42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2D6B-8512-4E72-AA38-BDC44DF90027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2E6D-6191-4D36-B8AF-BAFF14CAD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0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2D6B-8512-4E72-AA38-BDC44DF90027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2E6D-6191-4D36-B8AF-BAFF14CAD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82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2D6B-8512-4E72-AA38-BDC44DF90027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2E6D-6191-4D36-B8AF-BAFF14CAD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35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2D6B-8512-4E72-AA38-BDC44DF90027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E2E6D-6191-4D36-B8AF-BAFF14CAD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11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D2D6B-8512-4E72-AA38-BDC44DF90027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E2E6D-6191-4D36-B8AF-BAFF14CAD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1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611560" y="980728"/>
            <a:ext cx="8280920" cy="5400600"/>
          </a:xfrm>
          <a:prstGeom prst="beve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2555776" y="1772816"/>
            <a:ext cx="4176464" cy="3744416"/>
          </a:xfrm>
          <a:prstGeom prst="verticalScroll">
            <a:avLst/>
          </a:prstGeom>
          <a:solidFill>
            <a:srgbClr val="66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3848" y="2268535"/>
            <a:ext cx="2952328" cy="255454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R="88900" algn="ctr">
              <a:tabLst>
                <a:tab pos="3057525" algn="l"/>
              </a:tabLst>
            </a:pPr>
            <a:r>
              <a:rPr lang="ar-IQ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  </a:t>
            </a:r>
            <a:r>
              <a:rPr lang="ar-IQ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ستة </a:t>
            </a:r>
            <a:r>
              <a:rPr lang="ar-IQ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منح </a:t>
            </a:r>
            <a:r>
              <a:rPr lang="ar-IQ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دراسية                  </a:t>
            </a:r>
            <a:r>
              <a:rPr lang="ar-IQ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لدراسة الدكتوراة  في مجال </a:t>
            </a:r>
            <a:r>
              <a:rPr lang="ar-IQ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الاقتصاد</a:t>
            </a:r>
          </a:p>
          <a:p>
            <a:pPr marR="88900" algn="ctr" rtl="1">
              <a:tabLst>
                <a:tab pos="3057525" algn="l"/>
              </a:tabLst>
            </a:pPr>
            <a:r>
              <a:rPr lang="ar-IQ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ar-IQ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توفرها الجامعات البريطانية </a:t>
            </a:r>
            <a:endParaRPr lang="ar-IQ" sz="2000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88900" algn="ctr" rtl="1">
              <a:tabLst>
                <a:tab pos="3057525" algn="l"/>
              </a:tabLst>
            </a:pPr>
            <a:endParaRPr lang="ar-IQ" sz="2000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88900" algn="ctr" rtl="1">
              <a:tabLst>
                <a:tab pos="3057525" algn="l"/>
              </a:tabLst>
            </a:pPr>
            <a:r>
              <a:rPr lang="ar-IQ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لعام </a:t>
            </a:r>
            <a:r>
              <a:rPr lang="ar-IQ" sz="20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2019</a:t>
            </a:r>
            <a:r>
              <a:rPr lang="en-US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  <a:endParaRPr lang="ar-IQ" sz="2000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88900" algn="ctr" rtl="1">
              <a:tabLst>
                <a:tab pos="3057525" algn="l"/>
              </a:tabLst>
            </a:pPr>
            <a:endParaRPr lang="ar-IQ" sz="20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88900" algn="ctr" rtl="1">
              <a:tabLst>
                <a:tab pos="3057525" algn="l"/>
              </a:tabLst>
            </a:pPr>
            <a:r>
              <a:rPr lang="ar-IQ" sz="2000" b="1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الوجبة </a:t>
            </a:r>
            <a:r>
              <a:rPr lang="ar-IQ" sz="2000" b="1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(28)</a:t>
            </a:r>
            <a:endParaRPr lang="en-GB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70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2388</TotalTime>
  <Words>15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Suhair</dc:creator>
  <cp:lastModifiedBy>Suhair</cp:lastModifiedBy>
  <cp:revision>52</cp:revision>
  <dcterms:created xsi:type="dcterms:W3CDTF">2018-07-13T07:59:14Z</dcterms:created>
  <dcterms:modified xsi:type="dcterms:W3CDTF">2018-10-19T11:12:23Z</dcterms:modified>
</cp:coreProperties>
</file>